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60B1707-38F6-4ECB-8C71-BBFA9E7FB46E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4C95545-60D1-4A00-833B-7590C96A20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1707-38F6-4ECB-8C71-BBFA9E7FB46E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5545-60D1-4A00-833B-7590C96A20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1707-38F6-4ECB-8C71-BBFA9E7FB46E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5545-60D1-4A00-833B-7590C96A20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1707-38F6-4ECB-8C71-BBFA9E7FB46E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5545-60D1-4A00-833B-7590C96A20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1707-38F6-4ECB-8C71-BBFA9E7FB46E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5545-60D1-4A00-833B-7590C96A20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1707-38F6-4ECB-8C71-BBFA9E7FB46E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5545-60D1-4A00-833B-7590C96A20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1707-38F6-4ECB-8C71-BBFA9E7FB46E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5545-60D1-4A00-833B-7590C96A20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1707-38F6-4ECB-8C71-BBFA9E7FB46E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5545-60D1-4A00-833B-7590C96A20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1707-38F6-4ECB-8C71-BBFA9E7FB46E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5545-60D1-4A00-833B-7590C96A20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60B1707-38F6-4ECB-8C71-BBFA9E7FB46E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5545-60D1-4A00-833B-7590C96A20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60B1707-38F6-4ECB-8C71-BBFA9E7FB46E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4C95545-60D1-4A00-833B-7590C96A20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60B1707-38F6-4ECB-8C71-BBFA9E7FB46E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4C95545-60D1-4A00-833B-7590C96A207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00013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</a:rPr>
              <a:t>Муниципальное бюджетное общеобразовательное учреждение «Средняя общеобразовательная школа </a:t>
            </a:r>
            <a:r>
              <a:rPr lang="ru-RU" sz="2000" dirty="0" smtClean="0">
                <a:solidFill>
                  <a:srgbClr val="C00000"/>
                </a:solidFill>
              </a:rPr>
              <a:t>им. В. Г. </a:t>
            </a:r>
            <a:r>
              <a:rPr lang="ru-RU" sz="2000" dirty="0" err="1" smtClean="0">
                <a:solidFill>
                  <a:srgbClr val="C00000"/>
                </a:solidFill>
              </a:rPr>
              <a:t>Гайтемирова</a:t>
            </a:r>
            <a:r>
              <a:rPr lang="ru-RU" sz="2000" dirty="0" smtClean="0">
                <a:solidFill>
                  <a:srgbClr val="C00000"/>
                </a:solidFill>
              </a:rPr>
              <a:t> с. Замай-Юрт</a:t>
            </a:r>
            <a:r>
              <a:rPr lang="ru-RU" sz="2000" dirty="0" smtClean="0">
                <a:solidFill>
                  <a:srgbClr val="C00000"/>
                </a:solidFill>
              </a:rPr>
              <a:t>»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2857496"/>
            <a:ext cx="7772400" cy="1953815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Выбор профиля обучения</a:t>
            </a: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pPr algn="ctr"/>
            <a:endParaRPr lang="ru-RU" sz="16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401080" cy="5857916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latin typeface="+mj-lt"/>
                <a:cs typeface="Times New Roman" pitchFamily="18" charset="0"/>
              </a:rPr>
              <a:t>      </a:t>
            </a:r>
            <a:r>
              <a:rPr lang="ru-RU" sz="1600" b="1" dirty="0" smtClean="0">
                <a:latin typeface="+mj-lt"/>
              </a:rPr>
              <a:t>Ознакомьтесь с перечнем профилей, которые уже есть или откроются в    вашей или любой другой школе, куда бы вы могли перейти в 2025-2026 учебном году </a:t>
            </a:r>
          </a:p>
          <a:p>
            <a:pPr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4286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Выберите предметы для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сдачи ГИА-9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214282" y="785794"/>
            <a:ext cx="714380" cy="7143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214282" y="1571612"/>
            <a:ext cx="785818" cy="7143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214282" y="2357430"/>
            <a:ext cx="857256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285720" y="3214686"/>
            <a:ext cx="857256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71538" y="1571612"/>
            <a:ext cx="72866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Выберите желаемый профиль обучения, профильную направленность и 2 предмета для ГИА-9  из перечня по каждой направленности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42976" y="2428868"/>
            <a:ext cx="72152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Укажите эти предметы в заявлении на прохождение ГИА-9 и подайте его до 1 марта </a:t>
            </a:r>
            <a:r>
              <a:rPr lang="ru-RU" b="1" dirty="0" smtClean="0"/>
              <a:t>2025 </a:t>
            </a:r>
            <a:r>
              <a:rPr lang="ru-RU" b="1" dirty="0"/>
              <a:t>года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357290" y="3286124"/>
            <a:ext cx="75724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Ознакомьтесь с порядком индивидуального отбора для профильного обучения в выбранной </a:t>
            </a:r>
            <a:r>
              <a:rPr lang="ru-RU" b="1" dirty="0" smtClean="0"/>
              <a:t>гимназии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857620" y="4000504"/>
            <a:ext cx="1111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Профили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1714480" y="4429132"/>
          <a:ext cx="578647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6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ТЕХНОЛОГИЧЕСКИЙ ПРОФИЛЬ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714480" y="4857760"/>
          <a:ext cx="585791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7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ЕСТЕСТВЕННО-НАУЧНЫЙ ПРОФИЛЬ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1714480" y="5286388"/>
          <a:ext cx="585791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7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СОЦИАЛЬНО-ЭКОНОМИЧЕСКИЙ ПРОФИЛЬ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1714480" y="5715016"/>
          <a:ext cx="585791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7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79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ГУМАНИТАРНЫЙ ПРОФИЛЬ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1714480" y="6215082"/>
          <a:ext cx="585791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7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УНИВЕРСАЛЬНЫЙ ПРОФИЛЬ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428604"/>
            <a:ext cx="8153400" cy="3571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Какие предметы сдавать?</a:t>
            </a:r>
            <a:br>
              <a:rPr lang="ru-RU" b="1" dirty="0" smtClean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785796"/>
          <a:ext cx="8572560" cy="691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52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575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ТЕХНОЛОГИЧЕСКИЙ ПРОФИЛЬ/НАПРАВЛЕННОСТЬ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682">
                <a:tc>
                  <a:txBody>
                    <a:bodyPr/>
                    <a:lstStyle/>
                    <a:p>
                      <a:r>
                        <a:rPr lang="ru-RU" sz="1600" b="1" dirty="0" err="1" smtClean="0">
                          <a:solidFill>
                            <a:srgbClr val="001F5F"/>
                          </a:solidFill>
                          <a:latin typeface="+mj-lt"/>
                        </a:rPr>
                        <a:t>агротехнологическая</a:t>
                      </a:r>
                      <a:endParaRPr lang="ru-RU" sz="1600" b="1" i="1" dirty="0" smtClean="0">
                        <a:solidFill>
                          <a:srgbClr val="001F5F"/>
                        </a:solidFill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001F5F"/>
                          </a:solidFill>
                          <a:latin typeface="Calibri"/>
                        </a:rPr>
                        <a:t>химия, физика, биология иностранный язык, информатика и ИКТ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72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технологическая, техническая, индустриально- технологическая</a:t>
                      </a:r>
                      <a:endParaRPr lang="ru-RU" sz="16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химия, физика, иностранный язык, информатика и ИКТ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0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информационно- математическая, информационно- технологическая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физика, иностранный язык, информатика и ИКТ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3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инженерно- математическая, физико-математическая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химия, физика, иностранный язык, информатика и ИКТ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6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оборонно-спортивная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химия, физика, история, биология, география, обществознание, иностранный язык, информатика и ИКТ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6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Кадетская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физика, история, обществознание, география, иностранный язык, информатика и икт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9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художественно- эстетическая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история, литература, иностранный язык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36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туризм и сервис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история, география, обществознание, иностранный язык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55719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Какие предметы сдавать?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1357298"/>
          <a:ext cx="8215370" cy="4946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3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2992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ГУМАНИТАРНЫЙ ПРОФИЛЬ/НАПРАВЛЕННОСТЬ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5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социально-гуманитарная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история, география, литература, обществознание, иностранный язык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36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социально- педагогическая, психолого-педагогическая</a:t>
                      </a:r>
                    </a:p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химия, физика, история, биология, география, литература, обществознание, иностранный язык, информатика и ИКТ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55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филологическая лингвистическая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история, литература, обществознание, иностранный язык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5574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гуманитарная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история, литература, обществознание, иностранный язык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36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историко-правовая </a:t>
                      </a:r>
                    </a:p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история, география, обществознание, иностранный язык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42910" y="5500702"/>
          <a:ext cx="8143932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3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гражданско-правовая 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история, обществознание, иностранный язык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12775" y="1142984"/>
          <a:ext cx="8153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4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8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1315"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ЕСТЕСТВЕННО-НАУЧНЫЙ ПРОФИЛЬ/НАПРАВЛЕННОСТЬ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3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физико-химическая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химия, физика, информатика и ИКТ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3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химико-биологическая, медико-биологическая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химия, биология, география, информатика и ИКТ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73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естественно-научная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химия, физика, биология, география, информатика и ИКТ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73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естественно-математическая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химия, физика, биология, география, информатика и ИКТ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70007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Какие предметы сдавать?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910" y="4143380"/>
          <a:ext cx="792961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7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3215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СОЦИАЛЬНО-ЭКОНОМИЧЕСКИЙ ПРОФИЛЬ /НАПРАВЛЕННОСТЬ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2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социально-экономическая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история, география, обществознание, иностранный язык, информатика и ИКТ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2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экономико-математическая </a:t>
                      </a:r>
                    </a:p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физика, география, обществознание, иностранный язык, информатика и ИКТ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928802"/>
          <a:ext cx="8153400" cy="415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УНИВЕРСАЛЬНЫЙ ПРОФИЛЬ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учебные предметы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 выбору из перечисленных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для ГИА-9</a:t>
                      </a:r>
                    </a:p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ИНДИВИДУАЛЬНЫЕ УЧЕБНЫЕ ПЛАНЫ</a:t>
                      </a:r>
                    </a:p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учебные предметы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 выбору из перечисленных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предметов для ГИА-9</a:t>
                      </a:r>
                    </a:p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Какие предметы сдавать?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121</TotalTime>
  <Words>402</Words>
  <Application>Microsoft Office PowerPoint</Application>
  <PresentationFormat>Экран (4:3)</PresentationFormat>
  <Paragraphs>71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Муниципальное бюджетное общеобразовательное учреждение «Средняя общеобразовательная школа им. В. Г. Гайтемирова с. Замай-Юрт»</vt:lpstr>
      <vt:lpstr>   Выберите предметы для сдачи ГИА-9 </vt:lpstr>
      <vt:lpstr>Какие предметы сдавать? </vt:lpstr>
      <vt:lpstr>Какие предметы сдавать?</vt:lpstr>
      <vt:lpstr>Какие предметы сдавать?</vt:lpstr>
      <vt:lpstr>Какие предметы сдавать?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общеобразовательное учреждение «Гимназия №13» г. АРГУНА им. С.Д.ДИКАНИЕВА</dc:title>
  <dc:creator>админ</dc:creator>
  <cp:lastModifiedBy>Замай-Юрт</cp:lastModifiedBy>
  <cp:revision>80</cp:revision>
  <dcterms:created xsi:type="dcterms:W3CDTF">2025-02-04T08:19:18Z</dcterms:created>
  <dcterms:modified xsi:type="dcterms:W3CDTF">2025-04-07T07:39:09Z</dcterms:modified>
</cp:coreProperties>
</file>